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BBDF-835E-41D7-A387-3BB94F5D4FCB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880F-1804-418D-B48C-80104B635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BBDF-835E-41D7-A387-3BB94F5D4FCB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880F-1804-418D-B48C-80104B635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BBDF-835E-41D7-A387-3BB94F5D4FCB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880F-1804-418D-B48C-80104B635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BBDF-835E-41D7-A387-3BB94F5D4FCB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880F-1804-418D-B48C-80104B635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BBDF-835E-41D7-A387-3BB94F5D4FCB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880F-1804-418D-B48C-80104B635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BBDF-835E-41D7-A387-3BB94F5D4FCB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880F-1804-418D-B48C-80104B635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BBDF-835E-41D7-A387-3BB94F5D4FCB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880F-1804-418D-B48C-80104B635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BBDF-835E-41D7-A387-3BB94F5D4FCB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880F-1804-418D-B48C-80104B635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BBDF-835E-41D7-A387-3BB94F5D4FCB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880F-1804-418D-B48C-80104B635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BBDF-835E-41D7-A387-3BB94F5D4FCB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880F-1804-418D-B48C-80104B635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BBDF-835E-41D7-A387-3BB94F5D4FCB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880F-1804-418D-B48C-80104B635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0BBDF-835E-41D7-A387-3BB94F5D4FCB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A880F-1804-418D-B48C-80104B635D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745675_178659562794705_7183568445940695040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789861_178662116127783_5327174750433181696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807510_178660082794653_6562055947718492160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815903_178661706127824_529944053169520640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824907_178661669461161_422591122267701248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833993_178662236127771_177939361201913856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837473_178662569461071_33249227328978944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838115_178662282794433_8517160743445987328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840745_178660462794615_8532146936608718848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853943_178660279461300_360552033368932352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854788_178661849461143_251675029027160064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748723_178661939461134_5545071137282588672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856098_178661776127817_1162708429404372992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894465_178660546127940_476266148904566784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907142_178659606128034_4611136516016570368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908667_178660359461292_5531313450795401216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932050_178659699461358_3761683656649736192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972136_178661919461136_4600936110422491136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045013_178662529461075_5086910457374048256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759880_178662429461085_4441646098515230720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765906_178659779461350_7015398129587453952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766585_178659656128029_878630668152602624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777601_178662056127789_7259741653735309312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3425" y="0"/>
            <a:ext cx="51371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781389_178661732794488_6575789633928429568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782227_178662466127748_7331903624068464640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786591_178662169461111_8774838728003682304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3425" y="0"/>
            <a:ext cx="51371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</cp:revision>
  <dcterms:created xsi:type="dcterms:W3CDTF">2018-05-25T05:58:32Z</dcterms:created>
  <dcterms:modified xsi:type="dcterms:W3CDTF">2018-05-25T05:58:52Z</dcterms:modified>
</cp:coreProperties>
</file>